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9" r:id="rId6"/>
    <p:sldId id="270" r:id="rId7"/>
    <p:sldId id="268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>
      <p:cViewPr varScale="1">
        <p:scale>
          <a:sx n="69" d="100"/>
          <a:sy n="69" d="100"/>
        </p:scale>
        <p:origin x="672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875C0-E1B2-4A02-83E6-70491FAAE025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13880F27-74B1-48D7-A8BB-F8E265724A01}">
      <dgm:prSet phldrT="[文字]" custT="1"/>
      <dgm:spPr/>
      <dgm:t>
        <a:bodyPr/>
        <a:lstStyle/>
        <a:p>
          <a:r>
            <a:rPr lang="zh-TW" altLang="en-US" sz="2400" dirty="0"/>
            <a:t>監測車體狀況</a:t>
          </a:r>
        </a:p>
      </dgm:t>
    </dgm:pt>
    <dgm:pt modelId="{4116EC29-8F57-48C6-B36B-3AAF09C7AA74}" type="parTrans" cxnId="{2779C05F-2C02-4C26-B9D7-549859F58656}">
      <dgm:prSet/>
      <dgm:spPr/>
      <dgm:t>
        <a:bodyPr/>
        <a:lstStyle/>
        <a:p>
          <a:endParaRPr lang="zh-TW" altLang="en-US"/>
        </a:p>
      </dgm:t>
    </dgm:pt>
    <dgm:pt modelId="{290482DF-9853-40BD-A59E-5BC28EC7D4E7}" type="sibTrans" cxnId="{2779C05F-2C02-4C26-B9D7-549859F58656}">
      <dgm:prSet/>
      <dgm:spPr/>
      <dgm:t>
        <a:bodyPr/>
        <a:lstStyle/>
        <a:p>
          <a:endParaRPr lang="zh-TW" altLang="en-US"/>
        </a:p>
      </dgm:t>
    </dgm:pt>
    <dgm:pt modelId="{A4CFCC12-31C1-4CDE-AF58-0116E7332020}">
      <dgm:prSet phldrT="[文字]" custT="1"/>
      <dgm:spPr/>
      <dgm:t>
        <a:bodyPr/>
        <a:lstStyle/>
        <a:p>
          <a:r>
            <a:rPr lang="zh-TW" altLang="en-US" sz="2000" b="0" dirty="0"/>
            <a:t>車體移動</a:t>
          </a:r>
        </a:p>
      </dgm:t>
    </dgm:pt>
    <dgm:pt modelId="{189FC2CE-855F-491E-880E-A2303074E056}" type="parTrans" cxnId="{7D5E7B8B-367D-4E5F-9FF5-D3121E2EF5CE}">
      <dgm:prSet/>
      <dgm:spPr/>
      <dgm:t>
        <a:bodyPr/>
        <a:lstStyle/>
        <a:p>
          <a:endParaRPr lang="zh-TW" altLang="en-US"/>
        </a:p>
      </dgm:t>
    </dgm:pt>
    <dgm:pt modelId="{95FE543B-C807-453C-BA95-3AB9BAB73FB4}" type="sibTrans" cxnId="{7D5E7B8B-367D-4E5F-9FF5-D3121E2EF5CE}">
      <dgm:prSet/>
      <dgm:spPr/>
      <dgm:t>
        <a:bodyPr/>
        <a:lstStyle/>
        <a:p>
          <a:endParaRPr lang="zh-TW" altLang="en-US"/>
        </a:p>
      </dgm:t>
    </dgm:pt>
    <dgm:pt modelId="{7FF3E05F-DEC1-46D0-91E3-CAF088C46DF7}">
      <dgm:prSet phldrT="[文字]" custT="1"/>
      <dgm:spPr/>
      <dgm:t>
        <a:bodyPr/>
        <a:lstStyle/>
        <a:p>
          <a:r>
            <a:rPr lang="zh-TW" altLang="en-US" sz="2400" dirty="0"/>
            <a:t>發現異常</a:t>
          </a:r>
        </a:p>
      </dgm:t>
    </dgm:pt>
    <dgm:pt modelId="{CDC80029-2CA4-4A6A-A5E8-DE9322FA8FFD}" type="parTrans" cxnId="{1A76B202-8486-4108-9216-F73B8E55C725}">
      <dgm:prSet/>
      <dgm:spPr/>
      <dgm:t>
        <a:bodyPr/>
        <a:lstStyle/>
        <a:p>
          <a:endParaRPr lang="zh-TW" altLang="en-US"/>
        </a:p>
      </dgm:t>
    </dgm:pt>
    <dgm:pt modelId="{1D2835BD-E03C-4C46-BBB0-30A7D83E242F}" type="sibTrans" cxnId="{1A76B202-8486-4108-9216-F73B8E55C725}">
      <dgm:prSet/>
      <dgm:spPr/>
      <dgm:t>
        <a:bodyPr/>
        <a:lstStyle/>
        <a:p>
          <a:endParaRPr lang="zh-TW" altLang="en-US"/>
        </a:p>
      </dgm:t>
    </dgm:pt>
    <dgm:pt modelId="{6B9819AF-F94B-4637-A63F-708E3343DA98}">
      <dgm:prSet phldrT="[文字]" custT="1"/>
      <dgm:spPr/>
      <dgm:t>
        <a:bodyPr/>
        <a:lstStyle/>
        <a:p>
          <a:endParaRPr lang="zh-TW" altLang="en-US" sz="2000" b="0" dirty="0"/>
        </a:p>
      </dgm:t>
    </dgm:pt>
    <dgm:pt modelId="{89F4A3EB-5A9E-4F5F-991D-268ACD627E5C}" type="parTrans" cxnId="{C36CACDF-B0E8-4EB8-BE8B-7D672D959FBC}">
      <dgm:prSet/>
      <dgm:spPr/>
      <dgm:t>
        <a:bodyPr/>
        <a:lstStyle/>
        <a:p>
          <a:endParaRPr lang="zh-TW" altLang="en-US"/>
        </a:p>
      </dgm:t>
    </dgm:pt>
    <dgm:pt modelId="{438E822D-3B5D-4BE9-999F-4F20950B0D1F}" type="sibTrans" cxnId="{C36CACDF-B0E8-4EB8-BE8B-7D672D959FBC}">
      <dgm:prSet/>
      <dgm:spPr/>
      <dgm:t>
        <a:bodyPr/>
        <a:lstStyle/>
        <a:p>
          <a:endParaRPr lang="zh-TW" altLang="en-US"/>
        </a:p>
      </dgm:t>
    </dgm:pt>
    <dgm:pt modelId="{60B0290F-3FC2-46D5-9C7E-0C99E43523E9}">
      <dgm:prSet phldrT="[文字]" custT="1"/>
      <dgm:spPr/>
      <dgm:t>
        <a:bodyPr/>
        <a:lstStyle/>
        <a:p>
          <a:r>
            <a:rPr lang="zh-TW" altLang="en-US" sz="2000" b="0" dirty="0"/>
            <a:t>蜂鳴器警告</a:t>
          </a:r>
        </a:p>
      </dgm:t>
    </dgm:pt>
    <dgm:pt modelId="{E806E95F-09E7-4A9D-8DC7-B4AC721BBD68}" type="parTrans" cxnId="{3031B0D6-556A-4561-A883-7CB635C1B501}">
      <dgm:prSet/>
      <dgm:spPr/>
      <dgm:t>
        <a:bodyPr/>
        <a:lstStyle/>
        <a:p>
          <a:endParaRPr lang="zh-TW" altLang="en-US"/>
        </a:p>
      </dgm:t>
    </dgm:pt>
    <dgm:pt modelId="{19A5BE58-5A9B-4E13-ABD2-4A4941A9D15B}" type="sibTrans" cxnId="{3031B0D6-556A-4561-A883-7CB635C1B501}">
      <dgm:prSet/>
      <dgm:spPr/>
      <dgm:t>
        <a:bodyPr/>
        <a:lstStyle/>
        <a:p>
          <a:endParaRPr lang="zh-TW" altLang="en-US"/>
        </a:p>
      </dgm:t>
    </dgm:pt>
    <dgm:pt modelId="{E00E86E3-68ED-4269-A193-EA4773F4E9CA}">
      <dgm:prSet phldrT="[文字]" custT="1"/>
      <dgm:spPr/>
      <dgm:t>
        <a:bodyPr/>
        <a:lstStyle/>
        <a:p>
          <a:r>
            <a:rPr lang="en-US" altLang="zh-TW" sz="2000" b="0" dirty="0"/>
            <a:t>LINE</a:t>
          </a:r>
          <a:r>
            <a:rPr lang="zh-TW" altLang="en-US" sz="2000" b="0" dirty="0"/>
            <a:t>推播通知</a:t>
          </a:r>
        </a:p>
      </dgm:t>
    </dgm:pt>
    <dgm:pt modelId="{ACAD4B39-E573-4A60-A492-0BFC5E36B62A}" type="parTrans" cxnId="{5BD07FB9-A091-4FEA-A99D-C3D910008A05}">
      <dgm:prSet/>
      <dgm:spPr/>
      <dgm:t>
        <a:bodyPr/>
        <a:lstStyle/>
        <a:p>
          <a:endParaRPr lang="zh-TW" altLang="en-US"/>
        </a:p>
      </dgm:t>
    </dgm:pt>
    <dgm:pt modelId="{4D4CD4C1-FD99-449B-8B86-AEEBAA9CB8E3}" type="sibTrans" cxnId="{5BD07FB9-A091-4FEA-A99D-C3D910008A05}">
      <dgm:prSet/>
      <dgm:spPr/>
      <dgm:t>
        <a:bodyPr/>
        <a:lstStyle/>
        <a:p>
          <a:endParaRPr lang="zh-TW" altLang="en-US"/>
        </a:p>
      </dgm:t>
    </dgm:pt>
    <dgm:pt modelId="{7F42A216-4209-4ADD-9178-A2EA3E20C437}">
      <dgm:prSet phldrT="[文字]" custT="1"/>
      <dgm:spPr/>
      <dgm:t>
        <a:bodyPr/>
        <a:lstStyle/>
        <a:p>
          <a:r>
            <a:rPr lang="zh-TW" altLang="en-US" sz="2400" dirty="0"/>
            <a:t>電池盒</a:t>
          </a:r>
          <a:endParaRPr lang="en-US" altLang="zh-TW" sz="2400" dirty="0"/>
        </a:p>
        <a:p>
          <a:r>
            <a:rPr lang="zh-TW" altLang="en-US" sz="2400" dirty="0"/>
            <a:t>開關開啟</a:t>
          </a:r>
          <a:endParaRPr lang="en-US" altLang="zh-TW" sz="2400" dirty="0"/>
        </a:p>
      </dgm:t>
    </dgm:pt>
    <dgm:pt modelId="{F2203467-772C-4A1A-ADA2-8AE3488366F9}" type="parTrans" cxnId="{1CF9CF25-5A9A-49A6-ABC1-98116C9F5316}">
      <dgm:prSet/>
      <dgm:spPr/>
      <dgm:t>
        <a:bodyPr/>
        <a:lstStyle/>
        <a:p>
          <a:endParaRPr lang="zh-TW" altLang="en-US"/>
        </a:p>
      </dgm:t>
    </dgm:pt>
    <dgm:pt modelId="{BB661464-9574-4F2C-A1E4-A79C520D8985}" type="sibTrans" cxnId="{1CF9CF25-5A9A-49A6-ABC1-98116C9F5316}">
      <dgm:prSet/>
      <dgm:spPr/>
      <dgm:t>
        <a:bodyPr/>
        <a:lstStyle/>
        <a:p>
          <a:endParaRPr lang="zh-TW" altLang="en-US"/>
        </a:p>
      </dgm:t>
    </dgm:pt>
    <dgm:pt modelId="{BFE12A5B-0DD5-4191-B34E-A52564C36E6C}" type="pres">
      <dgm:prSet presAssocID="{05D875C0-E1B2-4A02-83E6-70491FAAE02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664C69DF-B002-4F88-A87B-EDB4C0EC610E}" type="pres">
      <dgm:prSet presAssocID="{13880F27-74B1-48D7-A8BB-F8E265724A01}" presName="composite" presStyleCnt="0"/>
      <dgm:spPr/>
    </dgm:pt>
    <dgm:pt modelId="{9D0D84D5-0EF6-4464-B9D0-3DC35CB5F31A}" type="pres">
      <dgm:prSet presAssocID="{13880F27-74B1-48D7-A8BB-F8E265724A01}" presName="bentUpArrow1" presStyleLbl="alignImgPlace1" presStyleIdx="0" presStyleCnt="2" custScaleX="71438" custScaleY="69959" custLinFactNeighborX="-79597" custLinFactNeighborY="-31396"/>
      <dgm:spPr/>
    </dgm:pt>
    <dgm:pt modelId="{55FCAC0E-19FC-461D-99AB-34D897D5F00F}" type="pres">
      <dgm:prSet presAssocID="{13880F27-74B1-48D7-A8BB-F8E265724A01}" presName="ParentText" presStyleLbl="node1" presStyleIdx="0" presStyleCnt="3" custScaleX="98133" custScaleY="75370" custLinFactNeighborX="25032" custLinFactNeighborY="806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6871E2-473A-49B9-A3DB-53BF69EFA48C}" type="pres">
      <dgm:prSet presAssocID="{13880F27-74B1-48D7-A8BB-F8E265724A01}" presName="ChildText" presStyleLbl="revTx" presStyleIdx="0" presStyleCnt="2" custLinFactNeighborX="36725" custLinFactNeighborY="961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27E2A6-2059-43F4-9C55-E46C836289E0}" type="pres">
      <dgm:prSet presAssocID="{290482DF-9853-40BD-A59E-5BC28EC7D4E7}" presName="sibTrans" presStyleCnt="0"/>
      <dgm:spPr/>
    </dgm:pt>
    <dgm:pt modelId="{B5AD4A7B-B42C-4D34-9B99-CD6B716A5873}" type="pres">
      <dgm:prSet presAssocID="{7FF3E05F-DEC1-46D0-91E3-CAF088C46DF7}" presName="composite" presStyleCnt="0"/>
      <dgm:spPr/>
    </dgm:pt>
    <dgm:pt modelId="{A10869E2-331F-4983-806D-6A7BB7640F66}" type="pres">
      <dgm:prSet presAssocID="{7FF3E05F-DEC1-46D0-91E3-CAF088C46DF7}" presName="bentUpArrow1" presStyleLbl="alignImgPlace1" presStyleIdx="1" presStyleCnt="2" custScaleX="81200" custScaleY="61308" custLinFactNeighborX="-42513" custLinFactNeighborY="-32148"/>
      <dgm:spPr/>
    </dgm:pt>
    <dgm:pt modelId="{9EE59B97-53A8-4994-928E-529548A6FF6C}" type="pres">
      <dgm:prSet presAssocID="{7FF3E05F-DEC1-46D0-91E3-CAF088C46DF7}" presName="ParentText" presStyleLbl="node1" presStyleIdx="1" presStyleCnt="3" custScaleX="92360" custScaleY="77599" custLinFactNeighborX="50298" custLinFactNeighborY="6783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A462BC-5A53-4EBE-8205-93A600995AB4}" type="pres">
      <dgm:prSet presAssocID="{7FF3E05F-DEC1-46D0-91E3-CAF088C46DF7}" presName="ChildText" presStyleLbl="revTx" presStyleIdx="1" presStyleCnt="2" custScaleX="138822" custLinFactNeighborX="89045" custLinFactNeighborY="7346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4518858-D2E4-42DC-B6FB-6DA0556C11BB}" type="pres">
      <dgm:prSet presAssocID="{1D2835BD-E03C-4C46-BBB0-30A7D83E242F}" presName="sibTrans" presStyleCnt="0"/>
      <dgm:spPr/>
    </dgm:pt>
    <dgm:pt modelId="{DF995E05-F3B0-4AEB-B980-AD5492A08BDD}" type="pres">
      <dgm:prSet presAssocID="{7F42A216-4209-4ADD-9178-A2EA3E20C437}" presName="composite" presStyleCnt="0"/>
      <dgm:spPr/>
    </dgm:pt>
    <dgm:pt modelId="{F572C8A1-49B2-481F-B2FC-17519D5192BF}" type="pres">
      <dgm:prSet presAssocID="{7F42A216-4209-4ADD-9178-A2EA3E20C437}" presName="ParentText" presStyleLbl="node1" presStyleIdx="2" presStyleCnt="3" custScaleX="90417" custScaleY="68724" custLinFactX="-100000" custLinFactY="-80222" custLinFactNeighborX="-137962" custLinFactNeighborY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5E7B8B-367D-4E5F-9FF5-D3121E2EF5CE}" srcId="{13880F27-74B1-48D7-A8BB-F8E265724A01}" destId="{A4CFCC12-31C1-4CDE-AF58-0116E7332020}" srcOrd="0" destOrd="0" parTransId="{189FC2CE-855F-491E-880E-A2303074E056}" sibTransId="{95FE543B-C807-453C-BA95-3AB9BAB73FB4}"/>
    <dgm:cxn modelId="{5BD07FB9-A091-4FEA-A99D-C3D910008A05}" srcId="{7FF3E05F-DEC1-46D0-91E3-CAF088C46DF7}" destId="{E00E86E3-68ED-4269-A193-EA4773F4E9CA}" srcOrd="2" destOrd="0" parTransId="{ACAD4B39-E573-4A60-A492-0BFC5E36B62A}" sibTransId="{4D4CD4C1-FD99-449B-8B86-AEEBAA9CB8E3}"/>
    <dgm:cxn modelId="{76F26940-8138-4AC9-B13E-334B8D4A3AF6}" type="presOf" srcId="{7F42A216-4209-4ADD-9178-A2EA3E20C437}" destId="{F572C8A1-49B2-481F-B2FC-17519D5192BF}" srcOrd="0" destOrd="0" presId="urn:microsoft.com/office/officeart/2005/8/layout/StepDownProcess"/>
    <dgm:cxn modelId="{F4EE72D4-7224-4015-AFD2-0F45B72D5093}" type="presOf" srcId="{6B9819AF-F94B-4637-A63F-708E3343DA98}" destId="{06A462BC-5A53-4EBE-8205-93A600995AB4}" srcOrd="0" destOrd="0" presId="urn:microsoft.com/office/officeart/2005/8/layout/StepDownProcess"/>
    <dgm:cxn modelId="{E5D283B5-6DB1-4199-812F-4ED95AF62BB8}" type="presOf" srcId="{05D875C0-E1B2-4A02-83E6-70491FAAE025}" destId="{BFE12A5B-0DD5-4191-B34E-A52564C36E6C}" srcOrd="0" destOrd="0" presId="urn:microsoft.com/office/officeart/2005/8/layout/StepDownProcess"/>
    <dgm:cxn modelId="{CB3FEAA1-758E-4A90-8791-1B6DB5920FAA}" type="presOf" srcId="{E00E86E3-68ED-4269-A193-EA4773F4E9CA}" destId="{06A462BC-5A53-4EBE-8205-93A600995AB4}" srcOrd="0" destOrd="2" presId="urn:microsoft.com/office/officeart/2005/8/layout/StepDownProcess"/>
    <dgm:cxn modelId="{CAC6364B-3F07-42D9-998D-3878948BB3DB}" type="presOf" srcId="{13880F27-74B1-48D7-A8BB-F8E265724A01}" destId="{55FCAC0E-19FC-461D-99AB-34D897D5F00F}" srcOrd="0" destOrd="0" presId="urn:microsoft.com/office/officeart/2005/8/layout/StepDownProcess"/>
    <dgm:cxn modelId="{2A61C6BE-C026-42E1-A780-3108BB15DF93}" type="presOf" srcId="{7FF3E05F-DEC1-46D0-91E3-CAF088C46DF7}" destId="{9EE59B97-53A8-4994-928E-529548A6FF6C}" srcOrd="0" destOrd="0" presId="urn:microsoft.com/office/officeart/2005/8/layout/StepDownProcess"/>
    <dgm:cxn modelId="{1A76B202-8486-4108-9216-F73B8E55C725}" srcId="{05D875C0-E1B2-4A02-83E6-70491FAAE025}" destId="{7FF3E05F-DEC1-46D0-91E3-CAF088C46DF7}" srcOrd="1" destOrd="0" parTransId="{CDC80029-2CA4-4A6A-A5E8-DE9322FA8FFD}" sibTransId="{1D2835BD-E03C-4C46-BBB0-30A7D83E242F}"/>
    <dgm:cxn modelId="{2779C05F-2C02-4C26-B9D7-549859F58656}" srcId="{05D875C0-E1B2-4A02-83E6-70491FAAE025}" destId="{13880F27-74B1-48D7-A8BB-F8E265724A01}" srcOrd="0" destOrd="0" parTransId="{4116EC29-8F57-48C6-B36B-3AAF09C7AA74}" sibTransId="{290482DF-9853-40BD-A59E-5BC28EC7D4E7}"/>
    <dgm:cxn modelId="{62CAF30C-CE9B-4AFF-A305-B5566A1737C9}" type="presOf" srcId="{60B0290F-3FC2-46D5-9C7E-0C99E43523E9}" destId="{06A462BC-5A53-4EBE-8205-93A600995AB4}" srcOrd="0" destOrd="1" presId="urn:microsoft.com/office/officeart/2005/8/layout/StepDownProcess"/>
    <dgm:cxn modelId="{3031B0D6-556A-4561-A883-7CB635C1B501}" srcId="{7FF3E05F-DEC1-46D0-91E3-CAF088C46DF7}" destId="{60B0290F-3FC2-46D5-9C7E-0C99E43523E9}" srcOrd="1" destOrd="0" parTransId="{E806E95F-09E7-4A9D-8DC7-B4AC721BBD68}" sibTransId="{19A5BE58-5A9B-4E13-ABD2-4A4941A9D15B}"/>
    <dgm:cxn modelId="{C36CACDF-B0E8-4EB8-BE8B-7D672D959FBC}" srcId="{7FF3E05F-DEC1-46D0-91E3-CAF088C46DF7}" destId="{6B9819AF-F94B-4637-A63F-708E3343DA98}" srcOrd="0" destOrd="0" parTransId="{89F4A3EB-5A9E-4F5F-991D-268ACD627E5C}" sibTransId="{438E822D-3B5D-4BE9-999F-4F20950B0D1F}"/>
    <dgm:cxn modelId="{1CA4E895-1D56-46C0-AAA4-B75EB3EEEBA5}" type="presOf" srcId="{A4CFCC12-31C1-4CDE-AF58-0116E7332020}" destId="{606871E2-473A-49B9-A3DB-53BF69EFA48C}" srcOrd="0" destOrd="0" presId="urn:microsoft.com/office/officeart/2005/8/layout/StepDownProcess"/>
    <dgm:cxn modelId="{1CF9CF25-5A9A-49A6-ABC1-98116C9F5316}" srcId="{05D875C0-E1B2-4A02-83E6-70491FAAE025}" destId="{7F42A216-4209-4ADD-9178-A2EA3E20C437}" srcOrd="2" destOrd="0" parTransId="{F2203467-772C-4A1A-ADA2-8AE3488366F9}" sibTransId="{BB661464-9574-4F2C-A1E4-A79C520D8985}"/>
    <dgm:cxn modelId="{1EB73CD2-DF0E-40B9-9BAF-59CB7EBBD976}" type="presParOf" srcId="{BFE12A5B-0DD5-4191-B34E-A52564C36E6C}" destId="{664C69DF-B002-4F88-A87B-EDB4C0EC610E}" srcOrd="0" destOrd="0" presId="urn:microsoft.com/office/officeart/2005/8/layout/StepDownProcess"/>
    <dgm:cxn modelId="{9C057240-1A29-48FC-B87D-EC8B5B87517C}" type="presParOf" srcId="{664C69DF-B002-4F88-A87B-EDB4C0EC610E}" destId="{9D0D84D5-0EF6-4464-B9D0-3DC35CB5F31A}" srcOrd="0" destOrd="0" presId="urn:microsoft.com/office/officeart/2005/8/layout/StepDownProcess"/>
    <dgm:cxn modelId="{24237279-2070-46C1-B4DF-C518162DF9E9}" type="presParOf" srcId="{664C69DF-B002-4F88-A87B-EDB4C0EC610E}" destId="{55FCAC0E-19FC-461D-99AB-34D897D5F00F}" srcOrd="1" destOrd="0" presId="urn:microsoft.com/office/officeart/2005/8/layout/StepDownProcess"/>
    <dgm:cxn modelId="{BD24FA7A-CFAF-4A73-A45F-5A9D66B5853B}" type="presParOf" srcId="{664C69DF-B002-4F88-A87B-EDB4C0EC610E}" destId="{606871E2-473A-49B9-A3DB-53BF69EFA48C}" srcOrd="2" destOrd="0" presId="urn:microsoft.com/office/officeart/2005/8/layout/StepDownProcess"/>
    <dgm:cxn modelId="{0D3B6AE1-12ED-4516-A96F-415EDDE78B60}" type="presParOf" srcId="{BFE12A5B-0DD5-4191-B34E-A52564C36E6C}" destId="{6B27E2A6-2059-43F4-9C55-E46C836289E0}" srcOrd="1" destOrd="0" presId="urn:microsoft.com/office/officeart/2005/8/layout/StepDownProcess"/>
    <dgm:cxn modelId="{0641DF39-A3A8-4B6D-9418-1F332CDC2E3D}" type="presParOf" srcId="{BFE12A5B-0DD5-4191-B34E-A52564C36E6C}" destId="{B5AD4A7B-B42C-4D34-9B99-CD6B716A5873}" srcOrd="2" destOrd="0" presId="urn:microsoft.com/office/officeart/2005/8/layout/StepDownProcess"/>
    <dgm:cxn modelId="{9DA4E9E8-BD7B-497C-B811-271B15C1E952}" type="presParOf" srcId="{B5AD4A7B-B42C-4D34-9B99-CD6B716A5873}" destId="{A10869E2-331F-4983-806D-6A7BB7640F66}" srcOrd="0" destOrd="0" presId="urn:microsoft.com/office/officeart/2005/8/layout/StepDownProcess"/>
    <dgm:cxn modelId="{D84365BB-803C-488A-B965-9D2441EC7D1E}" type="presParOf" srcId="{B5AD4A7B-B42C-4D34-9B99-CD6B716A5873}" destId="{9EE59B97-53A8-4994-928E-529548A6FF6C}" srcOrd="1" destOrd="0" presId="urn:microsoft.com/office/officeart/2005/8/layout/StepDownProcess"/>
    <dgm:cxn modelId="{4BC918CD-4008-4054-AE2E-F7216FAA54AC}" type="presParOf" srcId="{B5AD4A7B-B42C-4D34-9B99-CD6B716A5873}" destId="{06A462BC-5A53-4EBE-8205-93A600995AB4}" srcOrd="2" destOrd="0" presId="urn:microsoft.com/office/officeart/2005/8/layout/StepDownProcess"/>
    <dgm:cxn modelId="{AF041597-5508-4481-80FF-93B06468A2FF}" type="presParOf" srcId="{BFE12A5B-0DD5-4191-B34E-A52564C36E6C}" destId="{94518858-D2E4-42DC-B6FB-6DA0556C11BB}" srcOrd="3" destOrd="0" presId="urn:microsoft.com/office/officeart/2005/8/layout/StepDownProcess"/>
    <dgm:cxn modelId="{5490CC82-2EDF-468C-A912-69858B9A919B}" type="presParOf" srcId="{BFE12A5B-0DD5-4191-B34E-A52564C36E6C}" destId="{DF995E05-F3B0-4AEB-B980-AD5492A08BDD}" srcOrd="4" destOrd="0" presId="urn:microsoft.com/office/officeart/2005/8/layout/StepDownProcess"/>
    <dgm:cxn modelId="{8AE81BA2-1A26-4968-9EC1-7C13E0A78FE9}" type="presParOf" srcId="{DF995E05-F3B0-4AEB-B980-AD5492A08BDD}" destId="{F572C8A1-49B2-481F-B2FC-17519D5192B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D84D5-0EF6-4464-B9D0-3DC35CB5F31A}">
      <dsp:nvSpPr>
        <dsp:cNvPr id="0" name=""/>
        <dsp:cNvSpPr/>
      </dsp:nvSpPr>
      <dsp:spPr>
        <a:xfrm rot="5400000">
          <a:off x="1211804" y="1405637"/>
          <a:ext cx="1113329" cy="129428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FCAC0E-19FC-461D-99AB-34D897D5F00F}">
      <dsp:nvSpPr>
        <dsp:cNvPr id="0" name=""/>
        <dsp:cNvSpPr/>
      </dsp:nvSpPr>
      <dsp:spPr>
        <a:xfrm>
          <a:off x="2688858" y="1625061"/>
          <a:ext cx="2628969" cy="1413340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監測車體狀況</a:t>
          </a:r>
        </a:p>
      </dsp:txBody>
      <dsp:txXfrm>
        <a:off x="2757864" y="1694067"/>
        <a:ext cx="2490957" cy="1275328"/>
      </dsp:txXfrm>
    </dsp:sp>
    <dsp:sp modelId="{606871E2-473A-49B9-A3DB-53BF69EFA48C}">
      <dsp:nvSpPr>
        <dsp:cNvPr id="0" name=""/>
        <dsp:cNvSpPr/>
      </dsp:nvSpPr>
      <dsp:spPr>
        <a:xfrm>
          <a:off x="5387796" y="1518973"/>
          <a:ext cx="1948439" cy="1515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0" kern="1200" dirty="0"/>
            <a:t>車體移動</a:t>
          </a:r>
        </a:p>
      </dsp:txBody>
      <dsp:txXfrm>
        <a:off x="5387796" y="1518973"/>
        <a:ext cx="1948439" cy="1515622"/>
      </dsp:txXfrm>
    </dsp:sp>
    <dsp:sp modelId="{A10869E2-331F-4983-806D-6A7BB7640F66}">
      <dsp:nvSpPr>
        <dsp:cNvPr id="0" name=""/>
        <dsp:cNvSpPr/>
      </dsp:nvSpPr>
      <dsp:spPr>
        <a:xfrm rot="5400000">
          <a:off x="4084343" y="2993829"/>
          <a:ext cx="975657" cy="14711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59B97-53A8-4994-928E-529548A6FF6C}">
      <dsp:nvSpPr>
        <dsp:cNvPr id="0" name=""/>
        <dsp:cNvSpPr/>
      </dsp:nvSpPr>
      <dsp:spPr>
        <a:xfrm>
          <a:off x="5574890" y="3053065"/>
          <a:ext cx="2474311" cy="1455139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發現異常</a:t>
          </a:r>
        </a:p>
      </dsp:txBody>
      <dsp:txXfrm>
        <a:off x="5645937" y="3124112"/>
        <a:ext cx="2332217" cy="1313045"/>
      </dsp:txXfrm>
    </dsp:sp>
    <dsp:sp modelId="{06A462BC-5A53-4EBE-8205-93A600995AB4}">
      <dsp:nvSpPr>
        <dsp:cNvPr id="0" name=""/>
        <dsp:cNvSpPr/>
      </dsp:nvSpPr>
      <dsp:spPr>
        <a:xfrm>
          <a:off x="8160839" y="2863352"/>
          <a:ext cx="2704862" cy="1515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000" b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0" kern="1200" dirty="0"/>
            <a:t>蜂鳴器警告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000" b="0" kern="1200" dirty="0"/>
            <a:t>LINE</a:t>
          </a:r>
          <a:r>
            <a:rPr lang="zh-TW" altLang="en-US" sz="2000" b="0" kern="1200" dirty="0"/>
            <a:t>推播通知</a:t>
          </a:r>
        </a:p>
      </dsp:txBody>
      <dsp:txXfrm>
        <a:off x="8160839" y="2863352"/>
        <a:ext cx="2704862" cy="1515622"/>
      </dsp:txXfrm>
    </dsp:sp>
    <dsp:sp modelId="{F572C8A1-49B2-481F-B2FC-17519D5192BF}">
      <dsp:nvSpPr>
        <dsp:cNvPr id="0" name=""/>
        <dsp:cNvSpPr/>
      </dsp:nvSpPr>
      <dsp:spPr>
        <a:xfrm>
          <a:off x="61605" y="0"/>
          <a:ext cx="2422258" cy="1288714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電池盒</a:t>
          </a:r>
          <a:endParaRPr lang="en-US" altLang="zh-TW" sz="2400" kern="1200" dirty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開關開啟</a:t>
          </a:r>
          <a:endParaRPr lang="en-US" altLang="zh-TW" sz="2400" kern="1200" dirty="0"/>
        </a:p>
      </dsp:txBody>
      <dsp:txXfrm>
        <a:off x="124526" y="62921"/>
        <a:ext cx="2296416" cy="1162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 userDrawn="1"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 userDrawn="1"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 userDrawn="1"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 userDrawn="1"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 userDrawn="1"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 userDrawn="1"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7" y="6406487"/>
            <a:ext cx="1608260" cy="3675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40179"/>
            <a:ext cx="8596668" cy="71301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53193"/>
            <a:ext cx="8596668" cy="498816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7" y="6406487"/>
            <a:ext cx="1608260" cy="3675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06" y="292894"/>
            <a:ext cx="8596668" cy="605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5306" y="1227592"/>
            <a:ext cx="8596668" cy="4631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7" y="6406487"/>
            <a:ext cx="1608260" cy="36750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73529" y="1042647"/>
            <a:ext cx="1100545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articles/102341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067" y="1250619"/>
            <a:ext cx="7766936" cy="1646302"/>
          </a:xfrm>
        </p:spPr>
        <p:txBody>
          <a:bodyPr/>
          <a:lstStyle/>
          <a:p>
            <a:pPr algn="l"/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機車防移車系統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3075476"/>
            <a:ext cx="7766936" cy="1096899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105072132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105072123</a:t>
            </a:r>
          </a:p>
          <a:p>
            <a:pPr algn="l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劉亘樵、黃海茵</a:t>
            </a:r>
          </a:p>
        </p:txBody>
      </p:sp>
    </p:spTree>
    <p:extLst>
      <p:ext uri="{BB962C8B-B14F-4D97-AF65-F5344CB8AC3E}">
        <p14:creationId xmlns:p14="http://schemas.microsoft.com/office/powerpoint/2010/main" val="417914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Outline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82600">
              <a:lnSpc>
                <a:spcPct val="150000"/>
              </a:lnSpc>
              <a:spcBef>
                <a:spcPts val="0"/>
              </a:spcBef>
              <a:buClrTx/>
              <a:buSzPts val="2400"/>
              <a:buFont typeface="+mj-lt"/>
              <a:buAutoNum type="arabicPeriod"/>
            </a:pPr>
            <a:r>
              <a:rPr lang="en-US" altLang="zh-TW" sz="2000" b="1" dirty="0"/>
              <a:t>Problem Statement and Motivation</a:t>
            </a:r>
          </a:p>
          <a:p>
            <a:pPr marL="457200" lvl="0" indent="-482600">
              <a:lnSpc>
                <a:spcPct val="150000"/>
              </a:lnSpc>
              <a:spcBef>
                <a:spcPts val="0"/>
              </a:spcBef>
              <a:buClrTx/>
              <a:buSzPts val="2400"/>
              <a:buFont typeface="+mj-lt"/>
              <a:buAutoNum type="arabicPeriod"/>
            </a:pPr>
            <a:r>
              <a:rPr lang="en-US" altLang="zh-TW" sz="2000" b="1" dirty="0"/>
              <a:t>System Architecture</a:t>
            </a:r>
          </a:p>
          <a:p>
            <a:pPr marL="457200" lvl="0" indent="-482600">
              <a:lnSpc>
                <a:spcPct val="150000"/>
              </a:lnSpc>
              <a:spcBef>
                <a:spcPts val="0"/>
              </a:spcBef>
              <a:buClrTx/>
              <a:buSzPts val="2400"/>
              <a:buFont typeface="+mj-lt"/>
              <a:buAutoNum type="arabicPeriod"/>
            </a:pPr>
            <a:r>
              <a:rPr lang="en-US" altLang="zh-TW" sz="2000" b="1" dirty="0"/>
              <a:t>Implementation</a:t>
            </a:r>
          </a:p>
          <a:p>
            <a:pPr marL="457200" lvl="0" indent="-482600">
              <a:lnSpc>
                <a:spcPct val="150000"/>
              </a:lnSpc>
              <a:spcBef>
                <a:spcPts val="0"/>
              </a:spcBef>
              <a:buClrTx/>
              <a:buSzPts val="2400"/>
              <a:buFont typeface="+mj-lt"/>
              <a:buAutoNum type="arabicPeriod"/>
            </a:pPr>
            <a:r>
              <a:rPr lang="en-US" altLang="zh-TW" sz="2000" b="1" dirty="0"/>
              <a:t>Results and Evaluation</a:t>
            </a:r>
          </a:p>
          <a:p>
            <a:pPr marL="457200" indent="-482600">
              <a:lnSpc>
                <a:spcPct val="150000"/>
              </a:lnSpc>
              <a:spcBef>
                <a:spcPts val="0"/>
              </a:spcBef>
              <a:buClrTx/>
              <a:buSzPts val="2400"/>
              <a:buFont typeface="+mj-lt"/>
              <a:buAutoNum type="arabicPeriod"/>
            </a:pPr>
            <a:r>
              <a:rPr lang="en-US" altLang="zh-TW" sz="2000" b="1" dirty="0"/>
              <a:t>Conclusion</a:t>
            </a:r>
          </a:p>
          <a:p>
            <a:pPr marL="457200" indent="-482600">
              <a:lnSpc>
                <a:spcPct val="150000"/>
              </a:lnSpc>
              <a:spcBef>
                <a:spcPts val="0"/>
              </a:spcBef>
              <a:buClrTx/>
              <a:buSzPts val="2400"/>
              <a:buFont typeface="+mj-lt"/>
              <a:buAutoNum type="arabicPeriod"/>
            </a:pPr>
            <a:r>
              <a:rPr lang="en-US" altLang="zh-TW" sz="2000" b="1" dirty="0"/>
              <a:t>References</a:t>
            </a:r>
          </a:p>
          <a:p>
            <a:pPr marL="457200" lvl="0" indent="-482600">
              <a:lnSpc>
                <a:spcPct val="150000"/>
              </a:lnSpc>
              <a:spcBef>
                <a:spcPts val="0"/>
              </a:spcBef>
              <a:buClrTx/>
              <a:buSzPts val="2400"/>
              <a:buFont typeface="+mj-lt"/>
              <a:buAutoNum type="arabicPeriod"/>
            </a:pPr>
            <a:endParaRPr lang="en-US" altLang="zh-TW" sz="2000" b="1" dirty="0"/>
          </a:p>
          <a:p>
            <a:pPr marL="0" indent="0">
              <a:buNone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042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Problem Statement and 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沒有私人機車位時，經常遇到的困擾就是被移車、硬塞，導致車體受損</a:t>
            </a:r>
            <a:endParaRPr lang="en-US" altLang="zh-TW" dirty="0"/>
          </a:p>
          <a:p>
            <a:r>
              <a:rPr lang="zh-TW" altLang="en-US" dirty="0"/>
              <a:t>當你發現車體受損痕跡時，也不知道是什麼</a:t>
            </a:r>
            <a:r>
              <a:rPr lang="zh-TW" altLang="en-US" dirty="0" smtClean="0"/>
              <a:t>時間造成的</a:t>
            </a:r>
            <a:endParaRPr lang="en-US" altLang="zh-TW" dirty="0"/>
          </a:p>
          <a:p>
            <a:r>
              <a:rPr lang="zh-TW" altLang="en-US" dirty="0"/>
              <a:t>所以我們想設計一個系統</a:t>
            </a:r>
            <a:r>
              <a:rPr lang="zh-TW" altLang="en-US" dirty="0" smtClean="0"/>
              <a:t>，能夠避免</a:t>
            </a:r>
            <a:r>
              <a:rPr lang="zh-TW" altLang="en-US" dirty="0"/>
              <a:t>被移</a:t>
            </a:r>
            <a:r>
              <a:rPr lang="zh-TW" altLang="en-US" dirty="0" smtClean="0"/>
              <a:t>車，</a:t>
            </a:r>
            <a:r>
              <a:rPr lang="zh-TW" altLang="en-US" dirty="0"/>
              <a:t>同時達到防盜的效果</a:t>
            </a:r>
            <a:endParaRPr lang="en-US" altLang="zh-TW" dirty="0"/>
          </a:p>
          <a:p>
            <a:r>
              <a:rPr lang="zh-TW" altLang="en-US" dirty="0"/>
              <a:t>若附近有監視器，也可以看手機通知來直接確認需調閱的時間點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DAF4C5-30FF-40D3-AFB8-014DE3D29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2" t="12376" r="29927" b="13851"/>
          <a:stretch/>
        </p:blipFill>
        <p:spPr>
          <a:xfrm>
            <a:off x="1947242" y="3314939"/>
            <a:ext cx="3691156" cy="27264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856D12-4E4D-4A49-A2A6-17C29EFD0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2" t="7970" r="28074"/>
          <a:stretch/>
        </p:blipFill>
        <p:spPr>
          <a:xfrm>
            <a:off x="6632272" y="3314939"/>
            <a:ext cx="2290196" cy="27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0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System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A4382D8D-FA60-40C1-A91D-D75EA8600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481087"/>
              </p:ext>
            </p:extLst>
          </p:nvPr>
        </p:nvGraphicFramePr>
        <p:xfrm>
          <a:off x="545285" y="1152220"/>
          <a:ext cx="11148968" cy="479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242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Implementation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053193"/>
            <a:ext cx="10699120" cy="4988169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TW" sz="2800" dirty="0"/>
              <a:t>Hardware</a:t>
            </a:r>
          </a:p>
          <a:p>
            <a:pPr marL="514350" indent="-514350">
              <a:buClrTx/>
              <a:buAutoNum type="arabicPeriod"/>
            </a:pPr>
            <a:endParaRPr lang="en-US" altLang="zh-TW" sz="2800" dirty="0"/>
          </a:p>
          <a:p>
            <a:pPr marL="514350" indent="-514350">
              <a:buClrTx/>
              <a:buAutoNum type="arabicPeriod"/>
            </a:pPr>
            <a:r>
              <a:rPr lang="zh-TW" altLang="en-US" sz="2800" dirty="0"/>
              <a:t>電池供電</a:t>
            </a:r>
            <a:endParaRPr lang="en-US" altLang="zh-TW" sz="2800" dirty="0"/>
          </a:p>
          <a:p>
            <a:pPr marL="514350" indent="-514350">
              <a:buClrTx/>
              <a:buAutoNum type="arabicPeriod"/>
            </a:pPr>
            <a:endParaRPr lang="en-US" altLang="zh-TW" sz="2800" dirty="0"/>
          </a:p>
          <a:p>
            <a:pPr marL="514350" indent="-514350">
              <a:buClrTx/>
              <a:buAutoNum type="arabicPeriod"/>
            </a:pPr>
            <a:endParaRPr lang="en-US" altLang="zh-TW" sz="2800" dirty="0"/>
          </a:p>
          <a:p>
            <a:pPr marL="514350" indent="-514350">
              <a:buClrTx/>
              <a:buAutoNum type="arabicPeriod"/>
            </a:pPr>
            <a:r>
              <a:rPr lang="zh-TW" altLang="en-US" sz="2800" dirty="0"/>
              <a:t>三軸感測器</a:t>
            </a:r>
            <a:r>
              <a:rPr lang="en-US" altLang="zh-TW" sz="2800" dirty="0"/>
              <a:t>							4. BC20</a:t>
            </a:r>
          </a:p>
          <a:p>
            <a:pPr marL="514350" indent="-514350">
              <a:buClrTx/>
              <a:buAutoNum type="arabicPeriod"/>
            </a:pPr>
            <a:endParaRPr lang="en-US" altLang="zh-TW" sz="2800" dirty="0"/>
          </a:p>
          <a:p>
            <a:pPr marL="514350" indent="-514350">
              <a:buClrTx/>
              <a:buAutoNum type="arabicPeriod"/>
            </a:pPr>
            <a:endParaRPr lang="en-US" altLang="zh-TW" sz="2800" dirty="0"/>
          </a:p>
          <a:p>
            <a:pPr marL="514350" indent="-514350">
              <a:buClrTx/>
              <a:buAutoNum type="arabicPeriod"/>
            </a:pPr>
            <a:r>
              <a:rPr lang="zh-TW" altLang="en-US" sz="2800" dirty="0"/>
              <a:t>蜂鳴器</a:t>
            </a:r>
            <a:endParaRPr lang="en-US" altLang="zh-TW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0F9A37-F14E-449A-9F85-A6FEEE6A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20" y="1837127"/>
            <a:ext cx="2847671" cy="12221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6B86F6-066D-4BEF-B3D4-39A0B680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91" y="1304613"/>
            <a:ext cx="3419259" cy="18973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B84DE2-06F7-4684-B131-A33494B9E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66" y="3386145"/>
            <a:ext cx="1647920" cy="1222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4AE224-94C2-4A1D-A61C-70A809449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353" y="4935163"/>
            <a:ext cx="1415489" cy="1470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644D2B5-E4EA-48D5-8454-23B05582C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022" y="3987122"/>
            <a:ext cx="2939959" cy="22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5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/>
              <a:t>Implementation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053193"/>
            <a:ext cx="10699120" cy="4988169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TW" sz="2800" dirty="0"/>
              <a:t>Software</a:t>
            </a:r>
          </a:p>
          <a:p>
            <a:pPr marL="514350" indent="-514350">
              <a:buClrTx/>
              <a:buFont typeface="+mj-lt"/>
              <a:buAutoNum type="arabicPeriod"/>
            </a:pPr>
            <a:r>
              <a:rPr lang="en-US" altLang="zh-TW" sz="2800" dirty="0"/>
              <a:t>Server								2.</a:t>
            </a:r>
            <a:r>
              <a:rPr lang="zh-TW" altLang="en-US" sz="2800" dirty="0"/>
              <a:t> </a:t>
            </a:r>
            <a:r>
              <a:rPr lang="en-US" altLang="zh-TW" sz="2800" dirty="0"/>
              <a:t>LINE Notify</a:t>
            </a:r>
          </a:p>
          <a:p>
            <a:pPr marL="514350" indent="-514350">
              <a:buClrTx/>
              <a:buFont typeface="+mj-lt"/>
              <a:buAutoNum type="arabicPeriod"/>
            </a:pPr>
            <a:endParaRPr lang="en-US" altLang="zh-TW" sz="2800" dirty="0"/>
          </a:p>
          <a:p>
            <a:pPr marL="514350" indent="-514350">
              <a:buClrTx/>
              <a:buFont typeface="+mj-lt"/>
              <a:buAutoNum type="arabicPeriod"/>
            </a:pPr>
            <a:endParaRPr lang="en-US" altLang="zh-TW" sz="2800" dirty="0"/>
          </a:p>
          <a:p>
            <a:pPr marL="0" indent="0">
              <a:buClrTx/>
              <a:buNone/>
            </a:pPr>
            <a:endParaRPr lang="en-US" altLang="zh-TW" sz="2800" dirty="0"/>
          </a:p>
          <a:p>
            <a:pPr marL="514350" indent="-514350">
              <a:buClrTx/>
              <a:buFont typeface="+mj-lt"/>
              <a:buAutoNum type="arabicPeriod"/>
            </a:pPr>
            <a:endParaRPr lang="en-US" altLang="zh-TW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C8B548-B900-4AF3-80B7-082140BB9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77" y="2440981"/>
            <a:ext cx="3918991" cy="32467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851D03-6BFE-4192-8A4A-E5A20CD3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94" y="2592090"/>
            <a:ext cx="560796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8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Tx/>
              <a:buSzPts val="2400"/>
            </a:pPr>
            <a:r>
              <a:rPr lang="en-US" altLang="zh-TW" b="1" dirty="0"/>
              <a:t>Results and Evaluation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053193"/>
            <a:ext cx="10723834" cy="4988169"/>
          </a:xfrm>
        </p:spPr>
        <p:txBody>
          <a:bodyPr/>
          <a:lstStyle/>
          <a:p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4" name="demo2">
            <a:hlinkClick r:id="" action="ppaction://media"/>
            <a:extLst>
              <a:ext uri="{FF2B5EF4-FFF2-40B4-BE49-F238E27FC236}">
                <a16:creationId xmlns:a16="http://schemas.microsoft.com/office/drawing/2014/main" id="{EC3B3028-7899-4C57-8A9F-34BC62749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832" y="1873965"/>
            <a:ext cx="6668425" cy="3750989"/>
          </a:xfrm>
          <a:prstGeom prst="rect">
            <a:avLst/>
          </a:prstGeom>
        </p:spPr>
      </p:pic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0D38B50F-58C3-4D8E-92B7-88C730431F5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7067" y="611981"/>
            <a:ext cx="3169147" cy="56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9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Tx/>
              <a:buSzPts val="2400"/>
            </a:pPr>
            <a:r>
              <a:rPr lang="en-US" altLang="zh-TW" b="1" dirty="0"/>
              <a:t>Conclusion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053193"/>
            <a:ext cx="10723834" cy="4988169"/>
          </a:xfrm>
        </p:spPr>
        <p:txBody>
          <a:bodyPr/>
          <a:lstStyle/>
          <a:p>
            <a:endParaRPr lang="en-US" altLang="zh-TW" sz="2800" dirty="0"/>
          </a:p>
          <a:p>
            <a:r>
              <a:rPr lang="zh-TW" altLang="en-US" sz="2800" dirty="0"/>
              <a:t>整體而言，在實際應用上是可行的</a:t>
            </a:r>
            <a:endParaRPr lang="en-US" altLang="zh-TW" sz="2800" dirty="0"/>
          </a:p>
          <a:p>
            <a:r>
              <a:rPr lang="zh-TW" altLang="en-US" sz="2800" dirty="0"/>
              <a:t>但</a:t>
            </a:r>
            <a:r>
              <a:rPr lang="en-US" altLang="zh-TW" sz="2800" dirty="0"/>
              <a:t>GPS</a:t>
            </a:r>
            <a:r>
              <a:rPr lang="zh-TW" altLang="en-US" sz="2800" dirty="0"/>
              <a:t>的部分，模組不管怎樣都讀不到，就沒有</a:t>
            </a:r>
            <a:r>
              <a:rPr lang="zh-TW" altLang="en-US" sz="2800" dirty="0" smtClean="0"/>
              <a:t>做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可改良部分：反應速度，</a:t>
            </a:r>
            <a:r>
              <a:rPr lang="en-US" altLang="zh-TW" sz="2800" dirty="0"/>
              <a:t>BC20</a:t>
            </a:r>
            <a:r>
              <a:rPr lang="zh-TW" altLang="en-US" sz="2800" dirty="0"/>
              <a:t>傳輸有點慢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CC6E29-B91F-4B9C-A340-B3CE94396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0" b="14269"/>
          <a:stretch/>
        </p:blipFill>
        <p:spPr>
          <a:xfrm>
            <a:off x="1154687" y="2793534"/>
            <a:ext cx="2603580" cy="19634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2B03E3-9BD1-40C2-8C43-BFA95FC3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620" y="2996570"/>
            <a:ext cx="5173457" cy="17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19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E19E00-741D-4428-970D-CC0BEB3C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References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D51A4-1F4D-4F64-9AB7-6C3405832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800" dirty="0"/>
          </a:p>
          <a:p>
            <a:r>
              <a:rPr lang="en-US" altLang="zh-TW" sz="2800" dirty="0"/>
              <a:t>LINE</a:t>
            </a:r>
            <a:r>
              <a:rPr lang="zh-TW" altLang="en-US" sz="2800" dirty="0"/>
              <a:t> </a:t>
            </a:r>
            <a:r>
              <a:rPr lang="en-US" altLang="zh-TW" sz="2800" dirty="0"/>
              <a:t>Notify</a:t>
            </a:r>
            <a:r>
              <a:rPr lang="zh-TW" altLang="en-US" sz="2800" dirty="0"/>
              <a:t>教學參考　</a:t>
            </a:r>
            <a:r>
              <a:rPr lang="en-US" altLang="zh-TW" sz="2800" u="sng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https://ithelp.ithome.com.tw/articles/10234115</a:t>
            </a:r>
            <a:endParaRPr lang="en-US" altLang="zh-TW" sz="2800" u="sng" dirty="0"/>
          </a:p>
          <a:p>
            <a:endParaRPr lang="en-US" altLang="zh-TW" sz="2800" dirty="0"/>
          </a:p>
          <a:p>
            <a:r>
              <a:rPr lang="zh-TW" altLang="en-US" sz="2800" dirty="0"/>
              <a:t>蜂鳴器警笛聲參考</a:t>
            </a:r>
            <a:r>
              <a:rPr lang="en-US" altLang="zh-TW" sz="2800" u="sng" dirty="0"/>
              <a:t>https://www.robofun.net/forum/forum.php?mod=viewthread&amp;tid=8622</a:t>
            </a:r>
            <a:endParaRPr lang="zh-TW" alt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429506167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1521</TotalTime>
  <Words>185</Words>
  <Application>Microsoft Office PowerPoint</Application>
  <PresentationFormat>寬螢幕</PresentationFormat>
  <Paragraphs>54</Paragraphs>
  <Slides>9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微軟正黑體</vt:lpstr>
      <vt:lpstr>標楷體</vt:lpstr>
      <vt:lpstr>Arial</vt:lpstr>
      <vt:lpstr>Times New Roman</vt:lpstr>
      <vt:lpstr>Trebuchet MS</vt:lpstr>
      <vt:lpstr>Wingdings</vt:lpstr>
      <vt:lpstr>Wingdings 3</vt:lpstr>
      <vt:lpstr>多面向</vt:lpstr>
      <vt:lpstr>機車防移車系統</vt:lpstr>
      <vt:lpstr>Outline</vt:lpstr>
      <vt:lpstr>Problem Statement and Motivation</vt:lpstr>
      <vt:lpstr>System Architecture</vt:lpstr>
      <vt:lpstr>Implementation</vt:lpstr>
      <vt:lpstr>Implementation</vt:lpstr>
      <vt:lpstr>Results and Evaluation</vt:lpstr>
      <vt:lpstr>Conclusion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物聯網技術與應用</dc:title>
  <dc:creator>永清 郭</dc:creator>
  <cp:lastModifiedBy>海茵 黃</cp:lastModifiedBy>
  <cp:revision>90</cp:revision>
  <dcterms:created xsi:type="dcterms:W3CDTF">2021-02-08T03:53:22Z</dcterms:created>
  <dcterms:modified xsi:type="dcterms:W3CDTF">2021-06-12T08:27:56Z</dcterms:modified>
</cp:coreProperties>
</file>